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116" d="100"/>
          <a:sy n="116" d="100"/>
        </p:scale>
        <p:origin x="-22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192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97CB-DB4B-4E7B-9DDB-2A056CD32CA0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260A7-5FC3-4A09-A895-B177A6DA3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0C2D-BB11-4213-9EB2-FF71583640BE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8978F-3D33-47A5-8145-457FC512B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B51-868A-45FB-9025-9AC4531E332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FCD5-6ACC-48BF-96D2-B220285E0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F8A1-5DF5-4D21-B392-DF9D0C3247F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FA4B-580E-40E9-893D-CDFB45F9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D8E-B1FF-48D9-AB21-37D21834A0F9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977C-C190-4A98-B29F-79D783DED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2080-57BE-4767-93ED-29A557CF3CD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C9AD8-C98E-44D6-93EE-D89515BDE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F6F9-1D9B-482B-9F82-892090726E6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B79E-2BD3-4360-B1EB-7DBD14CD2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C57B8-C8CD-4301-A8F3-2AC1D20061F1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156E-C1FD-4AEA-AB9B-2988FBA53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999F-6C02-4383-9716-60964A5B11EA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D9AB-43E3-4133-8CC4-E88B4D831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8BCD-9DF0-4287-AB83-D8B5307C61FA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D156-8004-4690-B524-ADDDF993E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9873-741C-4645-A251-ED363D0F1E83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33E2-3381-4C9D-A500-1CB886B2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CC21EF-4C43-4463-8220-49406760053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D6A519-F8F9-41F4-98A3-287BAFE68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8858280" cy="6555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муниципального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«</a:t>
            </a:r>
            <a:r>
              <a:rPr lang="ru-RU" sz="6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Аларский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 район»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на 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2024 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год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плановый период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2025 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и </a:t>
            </a:r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2026 </a:t>
            </a:r>
            <a:r>
              <a:rPr lang="ru-RU" sz="6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ОСНОВНЫЕ СОСТАВЛЯЮЩИЕ БЮДЖЕТА МО «АЛАРСКИЙ РАЙОН» НА  2024 ГОД И НА ПЛАНОВЫЙ ПЕРИОД 2025 И 2026 ГОДОВ.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343" cy="3778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571636"/>
                <a:gridCol w="1428760"/>
                <a:gridCol w="1357353"/>
              </a:tblGrid>
              <a:tr h="514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2025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2026 год</a:t>
                      </a:r>
                    </a:p>
                  </a:txBody>
                  <a:tcPr marL="9525" marR="9525" marT="9525" marB="0" anchor="ctr"/>
                </a:tc>
              </a:tr>
              <a:tr h="520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Муниципальные программы МО "Аларский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1 516 527,3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1 334 213,8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1 185 055,3</a:t>
                      </a:r>
                    </a:p>
                  </a:txBody>
                  <a:tcPr marL="9525" marR="9525" marT="9525" marB="0" anchor="ctr"/>
                </a:tc>
              </a:tr>
              <a:tr h="507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расходы Иркутской области (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гос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 полномочия по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адм.комиссиям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1 118,3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1 118,3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1 118,3</a:t>
                      </a:r>
                    </a:p>
                  </a:txBody>
                  <a:tcPr marL="9525" marR="9525" marT="9525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расходы  МО "Аларский район" ( расходы на аппарат Думы)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2 525,8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2 525,8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2 525,8</a:t>
                      </a: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расходы  МО "Аларский район" ( расходы на аппарат КСП)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4 727,8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4 699,7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3 294,6</a:t>
                      </a:r>
                    </a:p>
                  </a:txBody>
                  <a:tcPr marL="9525" marR="9525" marT="9525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Непрограммные расходы  МО "Аларский район" (гос.полномочиям по протоколам об административной ответственности)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</a:tr>
              <a:tr h="514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1 524 899,9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1 342 558,3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1 191 994,7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357188" y="-71438"/>
            <a:ext cx="8229600" cy="114300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МЕЖБЮДЖЕТНЫЕ ТРАНСФЕРТЫ ИЗ БЮДЖЕТА РАЙОНА НА 2024-2026 ГОДЫ. РАСПРЕДЕЛЕНИЕ ДОТАЦИИ НА ВЫРАВНИВАНИЕ БЮДЖЕТНОЙ ОБЕСПЕЧЕННОСТИ ПОСЕЛЕНИЙ.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7" y="1000125"/>
          <a:ext cx="8501153" cy="571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3"/>
                <a:gridCol w="2828975"/>
                <a:gridCol w="1700225"/>
                <a:gridCol w="1700225"/>
                <a:gridCol w="1700225"/>
              </a:tblGrid>
              <a:tr h="371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latin typeface="Times New Roman"/>
                        </a:rPr>
                        <a:t>Наименование 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2024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2025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2026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15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Arial Cyr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Александровск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10 275,90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8 388,7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8 436,7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Arial Cyr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Аларь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11 596,90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9 595,00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9 779,60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Аляты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10 349,80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8 645,20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8 760,20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Ангарский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423,1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7 776,90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7 909,90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Бахтай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10 052,70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8 347,30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8 495,40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Егоровск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7 559,40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6 178,80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6 258,80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Arial Cyr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Зоны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11 217,40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9 375,10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9 521,40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Иваническ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12 313,60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10 145,80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10 327,70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72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Куйта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10 750,10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8 922,30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9 078,90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07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Маниловск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2 702,70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1 355,90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1 080,70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7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Могоенок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13 373,30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11 113,50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11 308,60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Нельхай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11 523,70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9 610,60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9 775,70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Ныгда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10 239,00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8 496,00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8 853,40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Табарсук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7 393,30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6 029,40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6 141,70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Тыргетуй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11 844,60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9 862,90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10 030,00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Забитуй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708,70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450,30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579,70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Кутулик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7 132,30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4 133,80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3 780,20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1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Итого </a:t>
                      </a:r>
                      <a:r>
                        <a:rPr lang="ru-RU" sz="1400" b="1" i="0" u="none" strike="noStrike">
                          <a:latin typeface="Times New Roman"/>
                        </a:rPr>
                        <a:t>по </a:t>
                      </a:r>
                      <a:r>
                        <a:rPr lang="ru-RU" sz="1400" b="1" i="0" u="none" strike="noStrike" smtClean="0">
                          <a:latin typeface="Times New Roman"/>
                        </a:rPr>
                        <a:t>поселениям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170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456,50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138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427,50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140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118,60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468313" y="765175"/>
            <a:ext cx="8207375" cy="54006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за внимание!!!!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Основы формирования бюджета муниципального образования «Аларский район» на 2024-2026 годы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Arial" charset="0"/>
              <a:buNone/>
            </a:pPr>
            <a:r>
              <a:rPr lang="ru-RU" sz="1200" dirty="0" smtClean="0">
                <a:solidFill>
                  <a:srgbClr val="00B0F0"/>
                </a:solidFill>
              </a:rPr>
              <a:t>		</a:t>
            </a:r>
            <a:r>
              <a:rPr lang="ru-RU" sz="1200" b="1" dirty="0" smtClean="0"/>
              <a:t>постановление				 </a:t>
            </a:r>
            <a:r>
              <a:rPr lang="ru-RU" sz="1200" b="1" dirty="0" err="1" smtClean="0"/>
              <a:t>постановление</a:t>
            </a:r>
            <a:endParaRPr lang="ru-RU" sz="1200" b="1" dirty="0" smtClean="0"/>
          </a:p>
          <a:p>
            <a:pPr>
              <a:buFont typeface="Arial" charset="0"/>
              <a:buNone/>
            </a:pPr>
            <a:r>
              <a:rPr lang="ru-RU" sz="1200" b="1" dirty="0" smtClean="0"/>
              <a:t>		№ 804-п от 02.11.2023г.				 № 773-п от 19.10.2023г. 	</a:t>
            </a:r>
          </a:p>
          <a:p>
            <a:pPr>
              <a:buFont typeface="Arial" charset="0"/>
              <a:buNone/>
            </a:pPr>
            <a:r>
              <a:rPr lang="ru-RU" sz="1200" dirty="0" smtClean="0">
                <a:solidFill>
                  <a:srgbClr val="00B0F0"/>
                </a:solidFill>
              </a:rPr>
              <a:t>		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25" y="2643188"/>
            <a:ext cx="2428875" cy="12858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Прогноз социально-экономического развития МО «Аларский район» на </a:t>
            </a:r>
            <a:r>
              <a:rPr lang="ru-RU" b="1" dirty="0" smtClean="0">
                <a:solidFill>
                  <a:srgbClr val="0070C0"/>
                </a:solidFill>
              </a:rPr>
              <a:t>2024-2026г.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0" y="2643188"/>
            <a:ext cx="2500313" cy="12144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</a:rPr>
              <a:t>Основные направления бюджетной и налоговой политики МО «Аларский район» на </a:t>
            </a:r>
            <a:r>
              <a:rPr lang="ru-RU" sz="1600" b="1" dirty="0" smtClean="0">
                <a:solidFill>
                  <a:srgbClr val="0070C0"/>
                </a:solidFill>
              </a:rPr>
              <a:t>2024-2026гг</a:t>
            </a:r>
            <a:r>
              <a:rPr lang="ru-RU" sz="1600" b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4625" y="5357813"/>
            <a:ext cx="2357438" cy="1143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Муниципальные программы Аларского района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86438" y="4429125"/>
            <a:ext cx="2357437" cy="13573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Государственные программы Иркутской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29000" y="3143250"/>
            <a:ext cx="2286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2714625" y="3500438"/>
            <a:ext cx="3643313" cy="714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2000" y="4929188"/>
            <a:ext cx="1214438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4" idx="0"/>
          </p:cNvCxnSpPr>
          <p:nvPr/>
        </p:nvCxnSpPr>
        <p:spPr>
          <a:xfrm rot="16200000" flipH="1">
            <a:off x="1964532" y="2393156"/>
            <a:ext cx="357188" cy="1428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6465094" y="2393156"/>
            <a:ext cx="357188" cy="1428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Основные направления бюджетной и налоговой политики МО «Аларский район» на 2024-2026 гг.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ru-RU" sz="1400" b="1" dirty="0" smtClean="0"/>
              <a:t>	1. Приоритеты в сфере формирования доходного потенциала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осуществление мероприятий по повышению доходной части бюджета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соблюдение налоговой дисциплины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проведение мероприятий по снижению неформальной занятости населения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взаимодействие с налоговыми органами по сокращению недоимки</a:t>
            </a:r>
          </a:p>
          <a:p>
            <a:pPr>
              <a:buFont typeface="Arial" charset="0"/>
              <a:buNone/>
            </a:pPr>
            <a:r>
              <a:rPr lang="ru-RU" sz="1400" b="1" dirty="0" smtClean="0"/>
              <a:t>	2. Приоритеты политики расходовании бюджета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планирование бюджетных ассигнований исходя из необходимости исполнения действующих расходных обязательств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повышение качества предоставления муниципальных услуг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недопущение принятия и исполнения расходных обязательств, не связанных с решением вопросов к полномочиям района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обеспечение своевременного проведения процедур по заключению соглашений, контрактных договоров</a:t>
            </a:r>
          </a:p>
          <a:p>
            <a:pPr>
              <a:buFont typeface="Arial" charset="0"/>
              <a:buNone/>
            </a:pPr>
            <a:r>
              <a:rPr lang="ru-RU" sz="1400" b="1" dirty="0" smtClean="0"/>
              <a:t>	3. Направление развития и совершенствование межбюджетных отношений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совершенствование методик распределения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укрепление финансовой дисциплины</a:t>
            </a:r>
          </a:p>
          <a:p>
            <a:pPr>
              <a:buFont typeface="Arial" charset="0"/>
              <a:buNone/>
            </a:pPr>
            <a:r>
              <a:rPr lang="ru-RU" sz="1400" b="1" dirty="0" smtClean="0"/>
              <a:t>	4. Совершенствование контроля за целевым и эффективным использованием бюджетных средств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усиление контроля за эффективностью использования бюджетных средств, муниципального имущества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обеспечение целевого и эффективного использования бюджетных средств</a:t>
            </a:r>
          </a:p>
          <a:p>
            <a:pPr>
              <a:buFont typeface="Arial" charset="0"/>
              <a:buNone/>
            </a:pPr>
            <a:r>
              <a:rPr lang="ru-RU" sz="1400" dirty="0" smtClean="0"/>
              <a:t>- усиление контроля за соблюдением участниками бюджетного процесса требований бюджетного законодательства</a:t>
            </a:r>
          </a:p>
          <a:p>
            <a:pPr>
              <a:buFont typeface="Arial" charset="0"/>
              <a:buNone/>
            </a:pPr>
            <a:endParaRPr lang="ru-RU" sz="1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Основные характеристики бюджета МО «Аларский район» 2024 год  и плановый период 2025 – 2026 годов</a:t>
            </a:r>
          </a:p>
        </p:txBody>
      </p:sp>
      <p:graphicFrame>
        <p:nvGraphicFramePr>
          <p:cNvPr id="1638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25463" y="1027113"/>
          <a:ext cx="8061325" cy="4316412"/>
        </p:xfrm>
        <a:graphic>
          <a:graphicData uri="http://schemas.openxmlformats.org/presentationml/2006/ole">
            <p:oleObj spid="_x0000_s37890" name="Worksheet" r:id="rId3" imgW="9410859" imgH="5038898" progId="Excel.Sheet.8">
              <p:embed/>
            </p:oleObj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313" y="5715000"/>
            <a:ext cx="185737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ДЕФИЦИТ</a:t>
            </a:r>
          </a:p>
        </p:txBody>
      </p:sp>
      <p:sp>
        <p:nvSpPr>
          <p:cNvPr id="7" name="Овал 6"/>
          <p:cNvSpPr/>
          <p:nvPr/>
        </p:nvSpPr>
        <p:spPr>
          <a:xfrm>
            <a:off x="2143125" y="5715000"/>
            <a:ext cx="1571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12 390,20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29063" y="5715000"/>
            <a:ext cx="1643069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12 612,00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86438" y="5715000"/>
            <a:ext cx="1571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12 841,80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57158" y="-142900"/>
            <a:ext cx="8229600" cy="10001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Анализ доходов бюджета МО "Аларский район" на 2023 год и на плановый период 2024 и 2025 годов (тыс. 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305336" cy="399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1071570"/>
                <a:gridCol w="1071570"/>
                <a:gridCol w="964126"/>
                <a:gridCol w="911790"/>
              </a:tblGrid>
              <a:tr h="408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atin typeface="Times New Roman"/>
                        </a:rPr>
                        <a:t>Доходные источники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 2023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2024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год (план)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2025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год (прогноз)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2026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год (прогноз)</a:t>
                      </a:r>
                    </a:p>
                  </a:txBody>
                  <a:tcPr marL="9525" marR="9525" marT="9525" marB="0"/>
                </a:tc>
              </a:tr>
              <a:tr h="2165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/>
                </a:tc>
              </a:tr>
              <a:tr h="275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latin typeface="Times New Roman"/>
                        </a:rPr>
                        <a:t>ДОХОДЫ ВСЕГО: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1 545 528,40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1 512 509,70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1 336 588,40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1 192 050,20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29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Налоговые и неналоговые, из них: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201 192,60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165 202,70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168 159,20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171 223,90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11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НДФЛ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164 036,00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141 976,90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144 823,80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147 727,80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2 757,00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2 905,80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2 994,10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3 098,00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0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16 542,00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11 543,20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11 543,20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11 543,20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6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3 631,30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2 400,70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2 400,70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2 400,70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Неналоговые 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14 226,30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6 376,10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6 397,40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6 454,20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0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Безвозмездные поступления, из них: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1 344 335,80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1 347 307,00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1 168 429,20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1 020 826,30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187 995,50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249 031,6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146 091,20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119 281,50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1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187 836,10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173 263,40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153 619,50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36 544,50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926 785,50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918 578,50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862 285,00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859 967,20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imes New Roman"/>
                        </a:rPr>
                        <a:t>Иные МБТ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41 718,70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6 433,50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6 433,50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5 033,10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357188" y="-142875"/>
            <a:ext cx="8229600" cy="11430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Нормативы отчислений налоговых и неналоговых доходов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в бюджет муниципального образования 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«Аларский район» в 2024-2026 годах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928688"/>
          <a:ext cx="8715404" cy="5803583"/>
        </p:xfrm>
        <a:graphic>
          <a:graphicData uri="http://schemas.openxmlformats.org/drawingml/2006/table">
            <a:tbl>
              <a:tblPr/>
              <a:tblGrid>
                <a:gridCol w="3699600"/>
                <a:gridCol w="1067192"/>
                <a:gridCol w="924900"/>
                <a:gridCol w="865612"/>
                <a:gridCol w="2158100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2022год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Нормативно-правовой акт, устанавливающий норматив в бюджет района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Налог на доходы физических лиц (с территорий сельских поселений)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34,25%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34,25%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34,25%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РФ, Закон Иркутской области №74-ОЗ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60,287%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46,457%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Закон Иркутской области №74-ОЗ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Единый налог на вмененный доход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00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Единый сельскохозяйственный налог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РФ, Закон Иркутской области №74-ОЗ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Арендная плата и доходы от продажи земельных участков, государственная собственность на которые не разграничена (с территории сельских поселений)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Арендная плата за земельные участки, находящиеся в собственности муниципальных районов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Доходы от реализации имущества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Доходы от продажи земельных участков, находящихся в собственности муниципальных районов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Бюджетный кодекс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РАСХОДЫ ПО РАЗДЕЛАМ НА  2024 ГОД И НА ПЛАНОВЫЙ ПЕРИОД 2025 И 2026 ГОДОВ.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214438"/>
          <a:ext cx="8858311" cy="544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143008"/>
                <a:gridCol w="1000132"/>
                <a:gridCol w="1000132"/>
                <a:gridCol w="928694"/>
                <a:gridCol w="928694"/>
                <a:gridCol w="857255"/>
              </a:tblGrid>
              <a:tr h="42862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 Факт  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План утв.на  (01.12.23.)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2024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 2025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2026 год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115 216,1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131 242,5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132 245,8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100,8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98 034,6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86 722,8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2 021,6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1 452,0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3 799,0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261,6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840,0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2 712,9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45 435,3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47 175,7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103,8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47 974,3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4 033,0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latin typeface="Arial"/>
                        </a:rPr>
                        <a:t>Жилищно</a:t>
                      </a:r>
                      <a:r>
                        <a:rPr lang="ru-RU" sz="1000" b="0" i="0" u="none" strike="noStrike" dirty="0">
                          <a:latin typeface="Arial"/>
                        </a:rPr>
                        <a:t>- 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12 692,1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19 382,7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12 836,6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66,2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12 836,6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12 836,6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2 264,0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6 513,3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1 977,1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30,4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1 967,1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1 967,1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842 232,0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1 047 995,0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1 063 343,1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101,5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963 812,3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872 243,2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Культура и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60 546,9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75 902,0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61 728,0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81,3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47 358,0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45 285,8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24 729,6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22 284,1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20 650,0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92,7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20 650,0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19 624,0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1 994,7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3 005,5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2 105,0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70,0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2 035,0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2 035,0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7 393,3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11 043,8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7 </a:t>
                      </a:r>
                      <a:r>
                        <a:rPr lang="ru-RU" sz="1000" b="0" i="0" u="none" strike="noStrike" dirty="0" smtClean="0">
                          <a:latin typeface="Arial"/>
                        </a:rPr>
                        <a:t>544,6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68,3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7 246,6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5 194,4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0,0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369,6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169 415,6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186 958,0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171 </a:t>
                      </a:r>
                      <a:r>
                        <a:rPr lang="ru-RU" sz="1000" b="0" i="0" u="none" strike="noStrike" dirty="0" smtClean="0">
                          <a:latin typeface="Arial"/>
                        </a:rPr>
                        <a:t>395,0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latin typeface="Arial"/>
                        </a:rPr>
                        <a:t>91,7</a:t>
                      </a:r>
                      <a:endParaRPr lang="ru-RU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Arial"/>
                        </a:rPr>
                        <a:t>139 434,2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latin typeface="Arial"/>
                        </a:rPr>
                        <a:t>141 135,4</a:t>
                      </a:r>
                    </a:p>
                  </a:txBody>
                  <a:tcPr marL="9525" marR="9525" marT="9525" marB="0" anchor="ctr"/>
                </a:tc>
              </a:tr>
              <a:tr h="3861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"/>
                        </a:rPr>
                        <a:t>Всего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1 241 235,4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1 551 214,2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1 524 899,9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Arial"/>
                        </a:rPr>
                        <a:t>1 342 558,3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latin typeface="Arial"/>
                        </a:rPr>
                        <a:t>1 191 994,7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Муниципальные программы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214422"/>
          <a:ext cx="8858312" cy="487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9"/>
                <a:gridCol w="5357850"/>
                <a:gridCol w="1071570"/>
                <a:gridCol w="1000132"/>
                <a:gridCol w="1000131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2025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2026 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 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latin typeface="Times New Roman"/>
                        </a:rPr>
                        <a:t>Муниципальная  программа "Повышение эффективности механизмов управления социально - экономическим развитием в муниципальном образовании "Аларский район" на 2020 - 2024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312 605,4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246 833,10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236 283,2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1" u="none" strike="noStrike" dirty="0" smtClean="0"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200" b="1" i="1" u="none" strike="noStrike" dirty="0" smtClean="0">
                          <a:latin typeface="Times New Roman"/>
                        </a:rPr>
                        <a:t>Муниципальная 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программа "Развитие коммунальной инфраструктуры, строительства, объектов капитального строительства и дорожной инфраструктуры муниципального образования "Аларский район" на 2019 - 2021г и на период до 2024 года"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67 670,4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69 343,0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25 401,7</a:t>
                      </a:r>
                    </a:p>
                  </a:txBody>
                  <a:tcPr marL="9525" marR="9525" marT="9525" marB="0" anchor="ctr"/>
                </a:tc>
              </a:tr>
              <a:tr h="3565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1" u="none" strike="noStrike" dirty="0" smtClean="0"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200" b="1" i="1" u="none" strike="noStrike" dirty="0" smtClean="0">
                          <a:latin typeface="Times New Roman"/>
                        </a:rPr>
                        <a:t>Муниципальная 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программа "Развитие физической </a:t>
                      </a:r>
                      <a:r>
                        <a:rPr lang="ru-RU" sz="1200" b="1" i="1" u="none" strike="noStrike" dirty="0" err="1">
                          <a:latin typeface="Times New Roman"/>
                        </a:rPr>
                        <a:t>культуры,спорта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 и молодежной политики в </a:t>
                      </a:r>
                      <a:r>
                        <a:rPr lang="ru-RU" sz="1200" b="1" i="1" u="none" strike="noStrike" dirty="0" err="1">
                          <a:latin typeface="Times New Roman"/>
                        </a:rPr>
                        <a:t>Аларском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 районе "на 2020 - 2024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3 431,0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3 361,0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2 335,0</a:t>
                      </a:r>
                    </a:p>
                  </a:txBody>
                  <a:tcPr marL="9525" marR="9525" marT="9525" marB="0" anchor="ctr"/>
                </a:tc>
              </a:tr>
              <a:tr h="4888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1" u="none" strike="noStrike" dirty="0" smtClean="0"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200" b="1" i="1" u="none" strike="noStrike" dirty="0" smtClean="0">
                          <a:latin typeface="Times New Roman"/>
                        </a:rPr>
                        <a:t>Муниципальная 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программа "Развитие культуры в муниципальном образовании "Аларский район" на 2022 - 2026 гг."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97 022,4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70 575,4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65 333,5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endParaRPr lang="ru-RU" sz="1200" b="1" i="1" u="none" strike="noStrike" dirty="0" smtClean="0">
                        <a:latin typeface="Times New Roman"/>
                      </a:endParaRPr>
                    </a:p>
                    <a:p>
                      <a:pPr algn="just" fontAlgn="b"/>
                      <a:r>
                        <a:rPr lang="ru-RU" sz="1200" b="1" i="1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Муниципальная  программа «Комплексные меры профилактики правонарушений в </a:t>
                      </a:r>
                      <a:r>
                        <a:rPr lang="ru-RU" sz="1200" b="1" i="1" u="none" strike="noStrike" dirty="0" err="1">
                          <a:latin typeface="Times New Roman"/>
                        </a:rPr>
                        <a:t>Аларском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 районе на 2022 – 2026 «Правопорядок».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4 992,4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1 463,4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1 463,4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1" u="none" strike="noStrike" dirty="0" smtClean="0"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200" b="1" i="1" u="none" strike="noStrike" dirty="0" smtClean="0">
                          <a:latin typeface="Times New Roman"/>
                        </a:rPr>
                        <a:t>Муниципальная 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программа "Развитие системы образования в </a:t>
                      </a:r>
                      <a:r>
                        <a:rPr lang="ru-RU" sz="1200" b="1" i="1" u="none" strike="noStrike" dirty="0" err="1">
                          <a:latin typeface="Times New Roman"/>
                        </a:rPr>
                        <a:t>Аларском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 районе на 2020 - 2024 </a:t>
                      </a:r>
                      <a:r>
                        <a:rPr lang="ru-RU" sz="1200" b="1" i="1" u="none" strike="noStrike" dirty="0" err="1">
                          <a:latin typeface="Times New Roman"/>
                        </a:rPr>
                        <a:t>гг</a:t>
                      </a:r>
                      <a:r>
                        <a:rPr lang="ru-RU" sz="1200" b="1" i="1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1 030 805,7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942 637,9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854 238,5</a:t>
                      </a:r>
                    </a:p>
                  </a:txBody>
                  <a:tcPr marL="9525" marR="9525" marT="9525" marB="0" anchor="ctr"/>
                </a:tc>
              </a:tr>
              <a:tr h="416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latin typeface="Times New Roman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1 516 527,3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1 334 213,8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1 185 055,3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Муниципальные программы</a:t>
            </a:r>
            <a:endParaRPr lang="ru-RU" dirty="0" smtClean="0"/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387475"/>
          <a:ext cx="9001125" cy="4210050"/>
        </p:xfrm>
        <a:graphic>
          <a:graphicData uri="http://schemas.openxmlformats.org/presentationml/2006/ole">
            <p:oleObj spid="_x0000_s38914" name="Worksheet" r:id="rId3" imgW="9572571" imgH="447658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1253</Words>
  <Application>Microsoft Office PowerPoint</Application>
  <PresentationFormat>Экран (4:3)</PresentationFormat>
  <Paragraphs>473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Worksheet</vt:lpstr>
      <vt:lpstr>Лист Microsoft Office Excel 97-2003</vt:lpstr>
      <vt:lpstr>Слайд 1</vt:lpstr>
      <vt:lpstr>Основы формирования бюджета муниципального образования «Аларский район» на 2024-2026 годы</vt:lpstr>
      <vt:lpstr>Основные направления бюджетной и налоговой политики МО «Аларский район» на 2024-2026 гг.  </vt:lpstr>
      <vt:lpstr>Основные характеристики бюджета МО «Аларский район» 2024 год  и плановый период 2025 – 2026 годов</vt:lpstr>
      <vt:lpstr>Анализ доходов бюджета МО "Аларский район" на 2023 год и на плановый период 2024 и 2025 годов (тыс. руб.)</vt:lpstr>
      <vt:lpstr>Нормативы отчислений налоговых и неналоговых доходов  в бюджет муниципального образования  «Аларский район» в 2024-2026 годах</vt:lpstr>
      <vt:lpstr>РАСХОДЫ ПО РАЗДЕЛАМ НА  2024 ГОД И НА ПЛАНОВЫЙ ПЕРИОД 2025 И 2026 ГОДОВ.</vt:lpstr>
      <vt:lpstr>Муниципальные программы</vt:lpstr>
      <vt:lpstr>Муниципальные программы</vt:lpstr>
      <vt:lpstr>ОСНОВНЫЕ СОСТАВЛЯЮЩИЕ БЮДЖЕТА МО «АЛАРСКИЙ РАЙОН» НА  2024 ГОД И НА ПЛАНОВЫЙ ПЕРИОД 2025 И 2026 ГОДОВ.</vt:lpstr>
      <vt:lpstr>МЕЖБЮДЖЕТНЫЕ ТРАНСФЕРТЫ ИЗ БЮДЖЕТА РАЙОНА НА 2024-2026 ГОДЫ. РАСПРЕДЕЛЕНИЕ ДОТАЦИИ НА ВЫРАВНИВАНИЕ БЮДЖЕТНОЙ ОБЕСПЕЧЕННОСТИ ПОСЕЛЕНИЙ.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Расходы на 2018 год и плановый период 2019 и 2020 годов</dc:title>
  <dc:creator>пк</dc:creator>
  <cp:lastModifiedBy>Жека</cp:lastModifiedBy>
  <cp:revision>239</cp:revision>
  <dcterms:created xsi:type="dcterms:W3CDTF">2017-12-08T06:38:11Z</dcterms:created>
  <dcterms:modified xsi:type="dcterms:W3CDTF">2024-01-31T04:38:05Z</dcterms:modified>
</cp:coreProperties>
</file>